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4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81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95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413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11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08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710" y="901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COMMONDATA" val="eyJoZGlkIjoiM2Y5Zjk1MTU5MTI4N2EyNzAxMGI0YzBiNjI0YTc0Mzk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47</cp:revision>
  <dcterms:created xsi:type="dcterms:W3CDTF">2023-07-25T00:56:03Z</dcterms:created>
  <dcterms:modified xsi:type="dcterms:W3CDTF">2023-07-25T09:15:56Z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29FF24D3B0C342B4B94FF2EA0A31F3C5_12</vt:lpwstr>
  </property>
  <property fmtid="{D5CDD505-2E9C-101B-9397-08002B2CF9AE}" pid="3" name="KSOProductBuildVer">
    <vt:lpwstr>2052-12.1.0.15120</vt:lpwstr>
  </property>
</Properties>
</file>